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323" r:id="rId2"/>
    <p:sldId id="258" r:id="rId3"/>
    <p:sldId id="427" r:id="rId4"/>
    <p:sldId id="260" r:id="rId5"/>
    <p:sldId id="261" r:id="rId6"/>
    <p:sldId id="268" r:id="rId7"/>
    <p:sldId id="297" r:id="rId8"/>
    <p:sldId id="435" r:id="rId9"/>
    <p:sldId id="434" r:id="rId10"/>
    <p:sldId id="403" r:id="rId11"/>
    <p:sldId id="429" r:id="rId12"/>
    <p:sldId id="422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44" r:id="rId21"/>
    <p:sldId id="412" r:id="rId22"/>
    <p:sldId id="383" r:id="rId23"/>
    <p:sldId id="396" r:id="rId24"/>
    <p:sldId id="356" r:id="rId25"/>
    <p:sldId id="390" r:id="rId26"/>
    <p:sldId id="436" r:id="rId27"/>
    <p:sldId id="391" r:id="rId28"/>
    <p:sldId id="445" r:id="rId29"/>
    <p:sldId id="394" r:id="rId30"/>
    <p:sldId id="388" r:id="rId31"/>
    <p:sldId id="415" r:id="rId32"/>
    <p:sldId id="393" r:id="rId33"/>
    <p:sldId id="443" r:id="rId34"/>
    <p:sldId id="392" r:id="rId35"/>
    <p:sldId id="437" r:id="rId36"/>
    <p:sldId id="438" r:id="rId37"/>
    <p:sldId id="440" r:id="rId38"/>
    <p:sldId id="441" r:id="rId39"/>
    <p:sldId id="442" r:id="rId40"/>
    <p:sldId id="419" r:id="rId41"/>
    <p:sldId id="433" r:id="rId42"/>
    <p:sldId id="306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Roboto" panose="020B0604020202020204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Arial Unicode MS" panose="020B0604020202020204" charset="-128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45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99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66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0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46566"/>
              </p:ext>
            </p:extLst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использования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2.3.1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Методы, использующиеся только внутри кода класса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использующие объект извне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, которые должны быть унаследованы, но не доступны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извне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57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84716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Student</a:t>
            </a:r>
            <a:r>
              <a:rPr lang="ru-RU" dirty="0" smtClean="0"/>
              <a:t>, </a:t>
            </a:r>
            <a:r>
              <a:rPr lang="ru-RU" dirty="0"/>
              <a:t>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 smtClean="0"/>
              <a:t>2.2 Содержит состояние: 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lie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stand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  <a:endParaRPr lang="ru-RU" dirty="0" smtClean="0"/>
          </a:p>
          <a:p>
            <a:pPr marL="120650"/>
            <a:r>
              <a:rPr lang="ru-RU" dirty="0" smtClean="0"/>
              <a:t>2.3 </a:t>
            </a:r>
            <a:r>
              <a:rPr lang="ru-RU" dirty="0"/>
              <a:t>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87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56842"/>
            <a:ext cx="8190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 {  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GetAge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GetType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().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GetFamily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  {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200" dirty="0">
                <a:solidFill>
                  <a:srgbClr val="A31515"/>
                </a:solidFill>
                <a:latin typeface="Consolas" panose="020B0609020204030204" pitchFamily="49" charset="0"/>
              </a:rPr>
              <a:t>Кошачьи"</a:t>
            </a:r>
            <a:r>
              <a:rPr lang="ru-RU" sz="12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Cat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 {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murka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Cat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  <a:endParaRPr lang="ru-RU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ru-RU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//Унаследовано поведение, определенное для животного</a:t>
            </a:r>
            <a:endParaRPr lang="ru-RU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murka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b="1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());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7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base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Подраздел: нюансы наследования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от конструктора базового класса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static</a:t>
            </a:r>
            <a:r>
              <a:rPr lang="ru-RU" b="1" dirty="0" smtClean="0"/>
              <a:t>). </a:t>
            </a:r>
            <a:r>
              <a:rPr lang="ru-RU" dirty="0" smtClean="0"/>
              <a:t>К статичным членам классов мы обращаемся указывая имя типа, поэтому статичные члены «привязаны» к типу, а не к объекту. Они не наследуются.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</a:t>
            </a:r>
            <a:r>
              <a:rPr lang="ru-RU" b="1" dirty="0" smtClean="0"/>
              <a:t>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490027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метод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Работник содержит конструктор, который принимает имя и название компании как параметры. (использовать 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Coder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Employee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Программист содержит метод, в котором сообщает свое имя через обращение к методу базового класса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26359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26359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26359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26359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647949" y="4167231"/>
            <a:ext cx="3365501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en-US" sz="1200" smtClean="0">
                <a:solidFill>
                  <a:srgbClr val="7030A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6739</TotalTime>
  <Words>1541</Words>
  <Application>Microsoft Office PowerPoint</Application>
  <PresentationFormat>Экран (16:9)</PresentationFormat>
  <Paragraphs>391</Paragraphs>
  <Slides>42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1" baseType="lpstr">
      <vt:lpstr>Calibri</vt:lpstr>
      <vt:lpstr>Consolas</vt:lpstr>
      <vt:lpstr>HeliosExtC</vt:lpstr>
      <vt:lpstr>Roboto</vt:lpstr>
      <vt:lpstr>Segoe UI</vt:lpstr>
      <vt:lpstr>Arial</vt:lpstr>
      <vt:lpstr>Courier New</vt:lpstr>
      <vt:lpstr>Arial Unicode MS</vt:lpstr>
      <vt:lpstr>Светлая тема</vt:lpstr>
      <vt:lpstr>ООП</vt:lpstr>
      <vt:lpstr>Презентация PowerPoint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Пример</vt:lpstr>
      <vt:lpstr>Ключевое слово base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Подраздел: нюансы наследования</vt:lpstr>
      <vt:lpstr>Некоторые нюансы наследования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Решение задач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618</cp:revision>
  <dcterms:modified xsi:type="dcterms:W3CDTF">2025-12-17T09:56:31Z</dcterms:modified>
</cp:coreProperties>
</file>